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2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6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0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5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1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6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1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5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8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1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437FF-A6CF-465F-A1F0-E8C81A7B33B9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88871-B4C2-400C-BB68-51246145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6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0"/>
            <a:ext cx="5997212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19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3</cp:revision>
  <dcterms:created xsi:type="dcterms:W3CDTF">2016-09-28T18:37:39Z</dcterms:created>
  <dcterms:modified xsi:type="dcterms:W3CDTF">2016-09-28T19:30:59Z</dcterms:modified>
</cp:coreProperties>
</file>